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u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o-RO"/>
              <a:t>Faceți clic pentru a edita stilul de titlu Coordonator</a:t>
            </a:r>
            <a:endParaRPr kumimoji="0" lang="en-US"/>
          </a:p>
        </p:txBody>
      </p:sp>
      <p:sp>
        <p:nvSpPr>
          <p:cNvPr id="9" name="Subtitlu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o-RO"/>
              <a:t>Faceți clic pentru editarea stilului de subtitlu al coordonatorului</a:t>
            </a:r>
            <a:endParaRPr kumimoji="0" lang="en-US"/>
          </a:p>
        </p:txBody>
      </p:sp>
      <p:sp>
        <p:nvSpPr>
          <p:cNvPr id="28" name="Substituent dată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9E7B2AD-34D6-4093-8772-DC8079B6D005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17" name="Substituent subsol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Dreptunghi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reptunghi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Dreptunghi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Dreptunghi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drep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drep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drep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drep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drep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drep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Dreptunghi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ubstituent număr diapozitiv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o-RO"/>
              <a:t>Faceți clic pentru a edita stilul de titlu Coordonator</a:t>
            </a:r>
            <a:endParaRPr kumimoji="0" lang="en-US"/>
          </a:p>
        </p:txBody>
      </p:sp>
      <p:sp>
        <p:nvSpPr>
          <p:cNvPr id="8" name="Substituent conținut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o-RO"/>
              <a:t>Faceți clic pentru a edita stilurile de text Coordonator</a:t>
            </a:r>
          </a:p>
          <a:p>
            <a:pPr lvl="1" eaLnBrk="1" latinLnBrk="0" hangingPunct="1"/>
            <a:r>
              <a:rPr lang="ro-RO"/>
              <a:t>Al doilea nivel</a:t>
            </a:r>
          </a:p>
          <a:p>
            <a:pPr lvl="2" eaLnBrk="1" latinLnBrk="0" hangingPunct="1"/>
            <a:r>
              <a:rPr lang="ro-RO"/>
              <a:t>Al treilea nivel</a:t>
            </a:r>
          </a:p>
          <a:p>
            <a:pPr lvl="3" eaLnBrk="1" latinLnBrk="0" hangingPunct="1"/>
            <a:r>
              <a:rPr lang="ro-RO"/>
              <a:t>Al patrulea nivel</a:t>
            </a:r>
          </a:p>
          <a:p>
            <a:pPr lvl="4" eaLnBrk="1" latinLnBrk="0" hangingPunct="1"/>
            <a:r>
              <a:rPr lang="ro-RO"/>
              <a:t>Al cincilea nivel</a:t>
            </a:r>
            <a:endParaRPr kumimoji="0" lang="en-US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9E7B2AD-34D6-4093-8772-DC8079B6D005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ubstituent subsol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ntet secțiu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o-RO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o-RO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9E7B2AD-34D6-4093-8772-DC8079B6D005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Dreptunghi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reptunghi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reptunghi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reptunghi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drep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drep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drep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drep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drep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Dreptunghi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drep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o-RO"/>
              <a:t>Faceți clic pentru a edita stilul de titlu Coordonator</a:t>
            </a:r>
            <a:endParaRPr kumimoji="0" lang="en-US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stituent conținut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o-RO"/>
              <a:t>Faceți clic pentru a edita stilurile de text Coordonator</a:t>
            </a:r>
          </a:p>
          <a:p>
            <a:pPr lvl="1" eaLnBrk="1" latinLnBrk="0" hangingPunct="1"/>
            <a:r>
              <a:rPr lang="ro-RO"/>
              <a:t>Al doilea nivel</a:t>
            </a:r>
          </a:p>
          <a:p>
            <a:pPr lvl="2" eaLnBrk="1" latinLnBrk="0" hangingPunct="1"/>
            <a:r>
              <a:rPr lang="ro-RO"/>
              <a:t>Al treilea nivel</a:t>
            </a:r>
          </a:p>
          <a:p>
            <a:pPr lvl="3" eaLnBrk="1" latinLnBrk="0" hangingPunct="1"/>
            <a:r>
              <a:rPr lang="ro-RO"/>
              <a:t>Al patrulea nivel</a:t>
            </a:r>
          </a:p>
          <a:p>
            <a:pPr lvl="4" eaLnBrk="1" latinLnBrk="0" hangingPunct="1"/>
            <a:r>
              <a:rPr lang="ro-RO"/>
              <a:t>Al cincilea nivel</a:t>
            </a:r>
            <a:endParaRPr kumimoji="0" lang="en-US"/>
          </a:p>
        </p:txBody>
      </p:sp>
      <p:sp>
        <p:nvSpPr>
          <p:cNvPr id="11" name="Substituent conținut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o-RO"/>
              <a:t>Faceți clic pentru a edita stilurile de text Coordonator</a:t>
            </a:r>
          </a:p>
          <a:p>
            <a:pPr lvl="1" eaLnBrk="1" latinLnBrk="0" hangingPunct="1"/>
            <a:r>
              <a:rPr lang="ro-RO"/>
              <a:t>Al doilea nivel</a:t>
            </a:r>
          </a:p>
          <a:p>
            <a:pPr lvl="2" eaLnBrk="1" latinLnBrk="0" hangingPunct="1"/>
            <a:r>
              <a:rPr lang="ro-RO"/>
              <a:t>Al treilea nivel</a:t>
            </a:r>
          </a:p>
          <a:p>
            <a:pPr lvl="3" eaLnBrk="1" latinLnBrk="0" hangingPunct="1"/>
            <a:r>
              <a:rPr lang="ro-RO"/>
              <a:t>Al patrulea nivel</a:t>
            </a:r>
          </a:p>
          <a:p>
            <a:pPr lvl="4" eaLnBrk="1" latinLnBrk="0" hangingPunct="1"/>
            <a:r>
              <a:rPr lang="ro-RO"/>
              <a:t>Al cincilea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o-RO"/>
              <a:t>Faceți clic pentru a edita stilul de titlu Coordonator</a:t>
            </a:r>
            <a:endParaRPr kumimoji="0" lang="en-US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ubstituent conținut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o-RO"/>
              <a:t>Faceți clic pentru a edita stilurile de text Coordonator</a:t>
            </a:r>
          </a:p>
          <a:p>
            <a:pPr lvl="1" eaLnBrk="1" latinLnBrk="0" hangingPunct="1"/>
            <a:r>
              <a:rPr lang="ro-RO"/>
              <a:t>Al doilea nivel</a:t>
            </a:r>
          </a:p>
          <a:p>
            <a:pPr lvl="2" eaLnBrk="1" latinLnBrk="0" hangingPunct="1"/>
            <a:r>
              <a:rPr lang="ro-RO"/>
              <a:t>Al treilea nivel</a:t>
            </a:r>
          </a:p>
          <a:p>
            <a:pPr lvl="3" eaLnBrk="1" latinLnBrk="0" hangingPunct="1"/>
            <a:r>
              <a:rPr lang="ro-RO"/>
              <a:t>Al patrulea nivel</a:t>
            </a:r>
          </a:p>
          <a:p>
            <a:pPr lvl="4" eaLnBrk="1" latinLnBrk="0" hangingPunct="1"/>
            <a:r>
              <a:rPr lang="ro-RO"/>
              <a:t>Al cincilea nivel</a:t>
            </a:r>
            <a:endParaRPr kumimoji="0" lang="en-US"/>
          </a:p>
        </p:txBody>
      </p:sp>
      <p:sp>
        <p:nvSpPr>
          <p:cNvPr id="13" name="Substituent conținut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o-RO"/>
              <a:t>Faceți clic pentru a edita stilurile de text Coordonator</a:t>
            </a:r>
          </a:p>
          <a:p>
            <a:pPr lvl="1" eaLnBrk="1" latinLnBrk="0" hangingPunct="1"/>
            <a:r>
              <a:rPr lang="ro-RO"/>
              <a:t>Al doilea nivel</a:t>
            </a:r>
          </a:p>
          <a:p>
            <a:pPr lvl="2" eaLnBrk="1" latinLnBrk="0" hangingPunct="1"/>
            <a:r>
              <a:rPr lang="ro-RO"/>
              <a:t>Al treilea nivel</a:t>
            </a:r>
          </a:p>
          <a:p>
            <a:pPr lvl="3" eaLnBrk="1" latinLnBrk="0" hangingPunct="1"/>
            <a:r>
              <a:rPr lang="ro-RO"/>
              <a:t>Al patrulea nivel</a:t>
            </a:r>
          </a:p>
          <a:p>
            <a:pPr lvl="4" eaLnBrk="1" latinLnBrk="0" hangingPunct="1"/>
            <a:r>
              <a:rPr lang="ro-RO"/>
              <a:t>Al cincilea nivel</a:t>
            </a:r>
            <a:endParaRPr kumimoji="0" lang="en-US"/>
          </a:p>
        </p:txBody>
      </p:sp>
      <p:sp>
        <p:nvSpPr>
          <p:cNvPr id="12" name="Substituent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o-RO"/>
              <a:t>Faceți clic pentru a edita stilurile de text Coordonator</a:t>
            </a:r>
          </a:p>
        </p:txBody>
      </p:sp>
      <p:sp>
        <p:nvSpPr>
          <p:cNvPr id="14" name="Substituent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o-RO"/>
              <a:t>Faceți clic pentru a edita stilurile de text Coordonator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o-RO"/>
              <a:t>Faceți clic pentru a edita stilul de titlu Coordonator</a:t>
            </a:r>
            <a:endParaRPr kumimoji="0" lang="en-US"/>
          </a:p>
        </p:txBody>
      </p:sp>
      <p:sp>
        <p:nvSpPr>
          <p:cNvPr id="6" name="Substituent dată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9E7B2AD-34D6-4093-8772-DC8079B6D005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ținut cu legendă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drep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o-RO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o-RO"/>
              <a:t>Faceți clic pentru a edita stilurile de text Coordonator</a:t>
            </a:r>
          </a:p>
        </p:txBody>
      </p:sp>
      <p:sp>
        <p:nvSpPr>
          <p:cNvPr id="8" name="Conector drep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drep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drep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reptunghi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drep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ubstituent conținut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o-RO"/>
              <a:t>Faceți clic pentru a edita stilurile de text Coordonator</a:t>
            </a:r>
          </a:p>
          <a:p>
            <a:pPr lvl="1" eaLnBrk="1" latinLnBrk="0" hangingPunct="1"/>
            <a:r>
              <a:rPr lang="ro-RO"/>
              <a:t>Al doilea nivel</a:t>
            </a:r>
          </a:p>
          <a:p>
            <a:pPr lvl="2" eaLnBrk="1" latinLnBrk="0" hangingPunct="1"/>
            <a:r>
              <a:rPr lang="ro-RO"/>
              <a:t>Al treilea nivel</a:t>
            </a:r>
          </a:p>
          <a:p>
            <a:pPr lvl="3" eaLnBrk="1" latinLnBrk="0" hangingPunct="1"/>
            <a:r>
              <a:rPr lang="ro-RO"/>
              <a:t>Al patrulea nivel</a:t>
            </a:r>
          </a:p>
          <a:p>
            <a:pPr lvl="4" eaLnBrk="1" latinLnBrk="0" hangingPunct="1"/>
            <a:r>
              <a:rPr lang="ro-RO"/>
              <a:t>Al cincilea nivel</a:t>
            </a:r>
            <a:endParaRPr kumimoji="0" lang="en-US"/>
          </a:p>
        </p:txBody>
      </p:sp>
      <p:sp>
        <p:nvSpPr>
          <p:cNvPr id="21" name="Substituent dată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9E7B2AD-34D6-4093-8772-DC8079B6D005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22" name="Substituent număr diapozitiv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Substituent subsol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drep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o-RO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o-RO"/>
              <a:t>Faceți clic pe pictogramă pentru a adăuga o imagine</a:t>
            </a:r>
            <a:endParaRPr kumimoji="0" lang="en-US" dirty="0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o-RO"/>
              <a:t>Faceți clic pentru a edita stilurile de text Coordonator</a:t>
            </a:r>
          </a:p>
        </p:txBody>
      </p:sp>
      <p:sp>
        <p:nvSpPr>
          <p:cNvPr id="10" name="Conector drep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Dreptunghi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drep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drep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drep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ubstituent dată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9E7B2AD-34D6-4093-8772-DC8079B6D005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18" name="Substituent număr diapozitiv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Substituent subsol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o-RO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o-RO"/>
              <a:t>Faceți clic pentru a edita stilurile de text Coordonator</a:t>
            </a:r>
          </a:p>
          <a:p>
            <a:pPr lvl="1" eaLnBrk="1" latinLnBrk="0" hangingPunct="1"/>
            <a:r>
              <a:rPr lang="ro-RO"/>
              <a:t>Al doilea nivel</a:t>
            </a:r>
          </a:p>
          <a:p>
            <a:pPr lvl="2" eaLnBrk="1" latinLnBrk="0" hangingPunct="1"/>
            <a:r>
              <a:rPr lang="ro-RO"/>
              <a:t>Al treilea nivel</a:t>
            </a:r>
          </a:p>
          <a:p>
            <a:pPr lvl="3" eaLnBrk="1" latinLnBrk="0" hangingPunct="1"/>
            <a:r>
              <a:rPr lang="ro-RO"/>
              <a:t>Al patrulea nivel</a:t>
            </a:r>
          </a:p>
          <a:p>
            <a:pPr lvl="4" eaLnBrk="1" latinLnBrk="0" hangingPunct="1"/>
            <a:r>
              <a:rPr lang="ro-RO"/>
              <a:t>Al cincilea nivel</a:t>
            </a:r>
            <a:endParaRPr kumimoji="0"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o-RO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o-RO"/>
              <a:t>Faceți clic pentru a edita stilurile de text Coordonator</a:t>
            </a:r>
          </a:p>
          <a:p>
            <a:pPr lvl="1" eaLnBrk="1" latinLnBrk="0" hangingPunct="1"/>
            <a:r>
              <a:rPr lang="ro-RO"/>
              <a:t>Al doilea nivel</a:t>
            </a:r>
          </a:p>
          <a:p>
            <a:pPr lvl="2" eaLnBrk="1" latinLnBrk="0" hangingPunct="1"/>
            <a:r>
              <a:rPr lang="ro-RO"/>
              <a:t>Al treilea nivel</a:t>
            </a:r>
          </a:p>
          <a:p>
            <a:pPr lvl="3" eaLnBrk="1" latinLnBrk="0" hangingPunct="1"/>
            <a:r>
              <a:rPr lang="ro-RO"/>
              <a:t>Al patrulea nivel</a:t>
            </a:r>
          </a:p>
          <a:p>
            <a:pPr lvl="4" eaLnBrk="1" latinLnBrk="0" hangingPunct="1"/>
            <a:r>
              <a:rPr lang="ro-RO"/>
              <a:t>Al cincilea nivel</a:t>
            </a:r>
            <a:endParaRPr kumimoji="0"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drep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ubstituent titl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o-RO"/>
              <a:t>Faceți clic pentru a edita stilul de titlu Coordonator</a:t>
            </a:r>
            <a:endParaRPr kumimoji="0" lang="en-US"/>
          </a:p>
        </p:txBody>
      </p:sp>
      <p:sp>
        <p:nvSpPr>
          <p:cNvPr id="13" name="Substituent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o-RO"/>
              <a:t>Faceți clic pentru a edita stilurile de text Coordonator</a:t>
            </a:r>
          </a:p>
          <a:p>
            <a:pPr lvl="1" eaLnBrk="1" latinLnBrk="0" hangingPunct="1"/>
            <a:r>
              <a:rPr kumimoji="0" lang="ro-RO"/>
              <a:t>Al doilea nivel</a:t>
            </a:r>
          </a:p>
          <a:p>
            <a:pPr lvl="2" eaLnBrk="1" latinLnBrk="0" hangingPunct="1"/>
            <a:r>
              <a:rPr kumimoji="0" lang="ro-RO"/>
              <a:t>Al treilea nivel</a:t>
            </a:r>
          </a:p>
          <a:p>
            <a:pPr lvl="3" eaLnBrk="1" latinLnBrk="0" hangingPunct="1"/>
            <a:r>
              <a:rPr kumimoji="0" lang="ro-RO"/>
              <a:t>Al patrulea nivel</a:t>
            </a:r>
          </a:p>
          <a:p>
            <a:pPr lvl="4" eaLnBrk="1" latinLnBrk="0" hangingPunct="1"/>
            <a:r>
              <a:rPr kumimoji="0" lang="ro-RO"/>
              <a:t>Al cincilea nivel</a:t>
            </a:r>
            <a:endParaRPr kumimoji="0" lang="en-US"/>
          </a:p>
        </p:txBody>
      </p:sp>
      <p:sp>
        <p:nvSpPr>
          <p:cNvPr id="14" name="Substituent dată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9E7B2AD-34D6-4093-8772-DC8079B6D005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ector drep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drep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reptunghi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drep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ubstituent număr diapozitiv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mosaique-mosaique-romaine-dans-le-musee-egalement-connu-sous-le-nom-de-ledifice-roman-constanta-roumanie-fg4xpw.jpg"/>
          <p:cNvPicPr>
            <a:picLocks noChangeAspect="1"/>
          </p:cNvPicPr>
          <p:nvPr/>
        </p:nvPicPr>
        <p:blipFill>
          <a:blip r:embed="rId2" cstate="print"/>
          <a:srcRect b="9630"/>
          <a:stretch>
            <a:fillRect/>
          </a:stretch>
        </p:blipFill>
        <p:spPr>
          <a:xfrm>
            <a:off x="2357422" y="285728"/>
            <a:ext cx="5697244" cy="37862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643718" cy="2162188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ro-RO" sz="3200" dirty="0" smtClean="0">
                <a:latin typeface="Times New Roman" pitchFamily="18" charset="0"/>
                <a:cs typeface="Times New Roman" pitchFamily="18" charset="0"/>
              </a:rPr>
              <a:t>Mosaïque romaine de Constanta</a:t>
            </a:r>
            <a:endParaRPr lang="ro-RO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2521759" y="5429264"/>
            <a:ext cx="6172200" cy="1143008"/>
          </a:xfrm>
        </p:spPr>
        <p:txBody>
          <a:bodyPr/>
          <a:lstStyle/>
          <a:p>
            <a:pPr algn="r"/>
            <a:endParaRPr lang="ro-R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312" t="6742" r="5049" b="9707"/>
          <a:stretch>
            <a:fillRect/>
          </a:stretch>
        </p:blipFill>
        <p:spPr bwMode="auto">
          <a:xfrm>
            <a:off x="0" y="0"/>
            <a:ext cx="9504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004 mozaic.jpg"/>
          <p:cNvPicPr>
            <a:picLocks noChangeAspect="1"/>
          </p:cNvPicPr>
          <p:nvPr/>
        </p:nvPicPr>
        <p:blipFill>
          <a:blip r:embed="rId2" cstate="print"/>
          <a:srcRect b="5785"/>
          <a:stretch>
            <a:fillRect/>
          </a:stretch>
        </p:blipFill>
        <p:spPr>
          <a:xfrm>
            <a:off x="500034" y="2138376"/>
            <a:ext cx="7286676" cy="45767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9144064" cy="4902340"/>
          </a:xfrm>
        </p:spPr>
        <p:txBody>
          <a:bodyPr/>
          <a:lstStyle/>
          <a:p>
            <a:pPr>
              <a:buNone/>
            </a:pPr>
            <a:r>
              <a:rPr lang="ro-RO" dirty="0"/>
              <a:t>	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Le bâtiment se situe derrière le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usée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ational</a:t>
            </a:r>
            <a:endParaRPr lang="ro-RO" sz="3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d'Histoire et d'Archéologie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et garantit de belles</a:t>
            </a:r>
            <a:endParaRPr lang="ro-RO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vues sur les grues du port depuis ses baies</a:t>
            </a:r>
            <a:r>
              <a:rPr lang="ro-RO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vitrées.</a:t>
            </a:r>
            <a:endParaRPr lang="ro-RO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242918" y="4572008"/>
            <a:ext cx="8686800" cy="214314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o-RO" sz="2800" dirty="0"/>
              <a:t>	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Il abrite une mosaïque romaine découverte en</a:t>
            </a:r>
            <a:endParaRPr lang="ro-RO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1959, vestige de la terrasse d'un vaste édifice</a:t>
            </a:r>
            <a:endParaRPr lang="ro-RO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commercial (marché, entrepôt d'eau et de denrées)</a:t>
            </a:r>
            <a:endParaRPr lang="ro-RO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construit au 4</a:t>
            </a:r>
            <a:r>
              <a:rPr lang="fr-FR" sz="2800" baseline="30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pour assurer le lien entre la ville et</a:t>
            </a: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le port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o-RO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magine 3" descr="Constanta 094.JPG"/>
          <p:cNvPicPr>
            <a:picLocks noChangeAspect="1"/>
          </p:cNvPicPr>
          <p:nvPr/>
        </p:nvPicPr>
        <p:blipFill>
          <a:blip r:embed="rId2" cstate="print"/>
          <a:srcRect t="4687" b="6250"/>
          <a:stretch>
            <a:fillRect/>
          </a:stretch>
        </p:blipFill>
        <p:spPr>
          <a:xfrm>
            <a:off x="1357290" y="428604"/>
            <a:ext cx="6096000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214282" y="285728"/>
            <a:ext cx="8858312" cy="19716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Ses 800 m</a:t>
            </a:r>
            <a:r>
              <a:rPr lang="fr-FR" sz="28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sont couverts de figures géométriques</a:t>
            </a: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et</a:t>
            </a:r>
            <a:endParaRPr lang="ro-RO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végétales. En contrebas, s'étendaient à la même</a:t>
            </a: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époque </a:t>
            </a:r>
            <a:endParaRPr lang="ro-RO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(4</a:t>
            </a:r>
            <a:r>
              <a:rPr lang="fr-FR" sz="2800" baseline="30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fr-FR" sz="2800" baseline="30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s.) des thermes dont on distingue l</a:t>
            </a: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structure.</a:t>
            </a:r>
            <a:endParaRPr lang="ro-RO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magine 3" descr="musee-de-la-mosaique-romaine-egalement-connu-sous-le-nom-de-ledifice-roman-constanta-roumanie-fg4xff.jpg"/>
          <p:cNvPicPr>
            <a:picLocks noChangeAspect="1"/>
          </p:cNvPicPr>
          <p:nvPr/>
        </p:nvPicPr>
        <p:blipFill>
          <a:blip r:embed="rId2" cstate="print"/>
          <a:srcRect b="10692"/>
          <a:stretch>
            <a:fillRect/>
          </a:stretch>
        </p:blipFill>
        <p:spPr>
          <a:xfrm>
            <a:off x="857224" y="1928802"/>
            <a:ext cx="6968522" cy="4576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L’entrée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dans</a:t>
            </a:r>
            <a:r>
              <a:rPr lang="en-US" dirty="0" smtClean="0">
                <a:solidFill>
                  <a:schemeClr val="tx1"/>
                </a:solidFill>
              </a:rPr>
              <a:t> la </a:t>
            </a:r>
            <a:r>
              <a:rPr lang="en-US" dirty="0" err="1" smtClean="0">
                <a:solidFill>
                  <a:schemeClr val="tx1"/>
                </a:solidFill>
              </a:rPr>
              <a:t>Mosaique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https://ecomareaneagra.files.wordpress.com/2018/12/edificiul-roman-cu-mozaic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" y="1600200"/>
            <a:ext cx="7310438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https://ecomareaneagra.files.wordpress.com/2018/12/edificiul-roman-cu-mozaic1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" y="1600200"/>
            <a:ext cx="7310438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Les </a:t>
            </a:r>
            <a:r>
              <a:rPr lang="en-US" dirty="0" err="1" smtClean="0">
                <a:solidFill>
                  <a:schemeClr val="tx1"/>
                </a:solidFill>
              </a:rPr>
              <a:t>ruines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l’ancienne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cit</a:t>
            </a:r>
            <a:r>
              <a:rPr lang="en-US" dirty="0" err="1" smtClean="0">
                <a:solidFill>
                  <a:schemeClr val="tx1"/>
                </a:solidFill>
                <a:latin typeface="Century Schoolbook"/>
                <a:cs typeface="Times New Roman"/>
              </a:rPr>
              <a:t>É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grecque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https://ecomareaneagra.files.wordpress.com/2018/12/depozitele-edificiului-roman-e1543790918161.jpg?w=1000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751012"/>
            <a:ext cx="6858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ișor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Foiș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iș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</TotalTime>
  <Words>15</Words>
  <Application>Microsoft Office PowerPoint</Application>
  <PresentationFormat>On-screen Show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Foișor</vt:lpstr>
      <vt:lpstr>La Mosaïque romaine de Constanta</vt:lpstr>
      <vt:lpstr>Slide 2</vt:lpstr>
      <vt:lpstr>Slide 3</vt:lpstr>
      <vt:lpstr>Slide 4</vt:lpstr>
      <vt:lpstr>Slide 5</vt:lpstr>
      <vt:lpstr>L’entrée dans la Mosaique</vt:lpstr>
      <vt:lpstr>Slide 7</vt:lpstr>
      <vt:lpstr>Les ruines de l’ancienne citÉ grecque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Mosaïque romaine de Constanta</dc:title>
  <dc:creator>Elev</dc:creator>
  <cp:lastModifiedBy>Windows User</cp:lastModifiedBy>
  <cp:revision>9</cp:revision>
  <dcterms:created xsi:type="dcterms:W3CDTF">2019-03-13T06:10:19Z</dcterms:created>
  <dcterms:modified xsi:type="dcterms:W3CDTF">2019-03-20T19:07:37Z</dcterms:modified>
</cp:coreProperties>
</file>