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9" r:id="rId5"/>
    <p:sldId id="258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L’AQUARIUM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DE CONSTAN</a:t>
            </a:r>
            <a:r>
              <a:rPr lang="en-US" sz="6000" dirty="0" smtClean="0">
                <a:cs typeface="Times New Roman"/>
              </a:rPr>
              <a:t>T</a:t>
            </a:r>
            <a:r>
              <a:rPr lang="en-US" sz="6000" dirty="0" smtClean="0"/>
              <a:t>A 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322553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70094"/>
            <a:ext cx="7662864" cy="3532232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L’aquarium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«Ion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Borcea</a:t>
            </a:r>
            <a:r>
              <a:rPr lang="it-IT" sz="3200" dirty="0">
                <a:solidFill>
                  <a:schemeClr val="tx1"/>
                </a:solidFill>
                <a:latin typeface="Comic Sans MS"/>
                <a:cs typeface="Comic Sans MS"/>
              </a:rPr>
              <a:t>»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est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un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bâtiment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emblématique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situé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dans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le centre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historique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de Constanta.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L’aquarium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a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été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construit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entre 1955 et 1958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d’après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les plans 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de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l’architecte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A.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Bernovski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. Il a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été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inauguré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le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1er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mai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1958. </a:t>
            </a:r>
            <a:endParaRPr lang="en-US" sz="3200" dirty="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89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cvariu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595" b="10595"/>
          <a:stretch>
            <a:fillRect/>
          </a:stretch>
        </p:blipFill>
        <p:spPr>
          <a:xfrm>
            <a:off x="739775" y="2728304"/>
            <a:ext cx="7662864" cy="3308960"/>
          </a:xfrm>
        </p:spPr>
      </p:pic>
    </p:spTree>
    <p:extLst>
      <p:ext uri="{BB962C8B-B14F-4D97-AF65-F5344CB8AC3E}">
        <p14:creationId xmlns="" xmlns:p14="http://schemas.microsoft.com/office/powerpoint/2010/main" val="2046456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409456"/>
            <a:ext cx="7662864" cy="3267169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L’idée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de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mettre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en place un aquarium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appartenait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à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Ion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Borcea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et Ion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Bălănescu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.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Il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arbite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une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grande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variété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de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poissons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d’eau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douce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et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d’eau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de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mer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ainsi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que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des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invertébrés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de la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Mer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Noire et migrants de la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Méditerranée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. Il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comprend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environ 2000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poissons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 de 60 </a:t>
            </a:r>
            <a:r>
              <a:rPr lang="en-US" sz="28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espèces</a:t>
            </a:r>
            <a:r>
              <a:rPr lang="en-US" sz="2800" dirty="0" smtClean="0">
                <a:solidFill>
                  <a:schemeClr val="tx1"/>
                </a:solidFill>
                <a:latin typeface="Comic Sans MS"/>
                <a:cs typeface="Comic Sans MS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3298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pest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883" b="17883"/>
          <a:stretch>
            <a:fillRect/>
          </a:stretch>
        </p:blipFill>
        <p:spPr>
          <a:xfrm>
            <a:off x="736850" y="2508786"/>
            <a:ext cx="7853921" cy="3873436"/>
          </a:xfrm>
        </p:spPr>
      </p:pic>
    </p:spTree>
    <p:extLst>
      <p:ext uri="{BB962C8B-B14F-4D97-AF65-F5344CB8AC3E}">
        <p14:creationId xmlns="" xmlns:p14="http://schemas.microsoft.com/office/powerpoint/2010/main" val="204460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Les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espèces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non-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économiques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d’intérêt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écologique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, et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moins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connues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comme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le chat et le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renard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de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mer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ou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requin-renard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, 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le scorpion et le dragon de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mer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sont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également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d’une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intérêt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omic Sans MS"/>
                <a:cs typeface="Comic Sans MS"/>
              </a:rPr>
              <a:t>particulier</a:t>
            </a:r>
            <a:r>
              <a:rPr lang="en-US" sz="3200" dirty="0" smtClean="0">
                <a:solidFill>
                  <a:schemeClr val="tx1"/>
                </a:solidFill>
                <a:latin typeface="Comic Sans MS"/>
                <a:cs typeface="Comic Sans MS"/>
              </a:rPr>
              <a:t>.</a:t>
            </a:r>
            <a:endParaRPr lang="en-US" sz="3200" dirty="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969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965" b="17965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24644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REQUIN-RENARD</a:t>
            </a:r>
            <a:endParaRPr lang="en-US" dirty="0"/>
          </a:p>
        </p:txBody>
      </p:sp>
      <p:pic>
        <p:nvPicPr>
          <p:cNvPr id="4" name="Content Placeholder 3" descr="Image result for le renard de mer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564" y="2770188"/>
            <a:ext cx="5557284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DRAGON DE MER</a:t>
            </a:r>
            <a:endParaRPr lang="en-US" dirty="0"/>
          </a:p>
        </p:txBody>
      </p:sp>
      <p:pic>
        <p:nvPicPr>
          <p:cNvPr id="4" name="Content Placeholder 3" descr="Image result for le dragon de mer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995" y="2531036"/>
            <a:ext cx="580813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 result for le dragon de me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7128" y="4908257"/>
            <a:ext cx="2276475" cy="171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SCORPION DE MER</a:t>
            </a:r>
            <a:endParaRPr lang="en-US" dirty="0"/>
          </a:p>
        </p:txBody>
      </p:sp>
      <p:pic>
        <p:nvPicPr>
          <p:cNvPr id="4" name="Content Placeholder 3" descr="Image result for le scorpion  de mer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320" y="2391713"/>
            <a:ext cx="3657600" cy="264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 result for le scorpion  de me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3920" y="3390314"/>
            <a:ext cx="4513580" cy="3288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91</TotalTime>
  <Words>143</Words>
  <Application>Microsoft Office PowerPoint</Application>
  <PresentationFormat>On-screen Show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Genesis</vt:lpstr>
      <vt:lpstr>L’AQUARIUM</vt:lpstr>
      <vt:lpstr>Slide 2</vt:lpstr>
      <vt:lpstr>Slide 3</vt:lpstr>
      <vt:lpstr>Slide 4</vt:lpstr>
      <vt:lpstr>Slide 5</vt:lpstr>
      <vt:lpstr>Slide 6</vt:lpstr>
      <vt:lpstr>Slide 7</vt:lpstr>
      <vt:lpstr>LE REQUIN-RENARD</vt:lpstr>
      <vt:lpstr>LE DRAGON DE MER</vt:lpstr>
      <vt:lpstr>LE SCORPION DE MER</vt:lpstr>
    </vt:vector>
  </TitlesOfParts>
  <Company>manu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L’AQUARIUM</dc:title>
  <dc:creator>manu manu</dc:creator>
  <cp:lastModifiedBy>Windows User</cp:lastModifiedBy>
  <cp:revision>14</cp:revision>
  <dcterms:created xsi:type="dcterms:W3CDTF">2019-04-01T05:14:07Z</dcterms:created>
  <dcterms:modified xsi:type="dcterms:W3CDTF">2019-04-28T09:22:03Z</dcterms:modified>
</cp:coreProperties>
</file>